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67" r:id="rId2"/>
    <p:sldId id="269" r:id="rId3"/>
    <p:sldId id="257" r:id="rId4"/>
    <p:sldId id="266" r:id="rId5"/>
    <p:sldId id="258" r:id="rId6"/>
    <p:sldId id="259" r:id="rId7"/>
    <p:sldId id="260" r:id="rId8"/>
    <p:sldId id="261" r:id="rId9"/>
    <p:sldId id="263" r:id="rId10"/>
    <p:sldId id="264" r:id="rId11"/>
    <p:sldId id="256" r:id="rId12"/>
    <p:sldId id="270" r:id="rId13"/>
    <p:sldId id="265" r:id="rId14"/>
    <p:sldId id="274" r:id="rId15"/>
    <p:sldId id="272" r:id="rId16"/>
    <p:sldId id="282" r:id="rId17"/>
    <p:sldId id="273" r:id="rId18"/>
    <p:sldId id="283" r:id="rId19"/>
    <p:sldId id="285" r:id="rId20"/>
    <p:sldId id="286" r:id="rId21"/>
    <p:sldId id="275" r:id="rId22"/>
    <p:sldId id="293" r:id="rId23"/>
    <p:sldId id="292" r:id="rId24"/>
    <p:sldId id="279" r:id="rId25"/>
    <p:sldId id="287" r:id="rId26"/>
    <p:sldId id="278" r:id="rId27"/>
    <p:sldId id="288" r:id="rId28"/>
    <p:sldId id="289" r:id="rId29"/>
    <p:sldId id="290" r:id="rId30"/>
    <p:sldId id="291" r:id="rId31"/>
    <p:sldId id="277" r:id="rId32"/>
    <p:sldId id="294" r:id="rId33"/>
    <p:sldId id="295" r:id="rId34"/>
    <p:sldId id="296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 Basics" id="{9B8F2615-6E44-415D-BE2E-6C42401DEB6B}">
          <p14:sldIdLst>
            <p14:sldId id="267"/>
            <p14:sldId id="269"/>
          </p14:sldIdLst>
        </p14:section>
        <p14:section name="Intro" id="{FA16D13E-7D9B-44F7-BC0B-7EBB4C2D41FB}">
          <p14:sldIdLst>
            <p14:sldId id="257"/>
            <p14:sldId id="266"/>
            <p14:sldId id="258"/>
            <p14:sldId id="259"/>
            <p14:sldId id="260"/>
            <p14:sldId id="261"/>
            <p14:sldId id="263"/>
            <p14:sldId id="264"/>
          </p14:sldIdLst>
        </p14:section>
        <p14:section name="Default Section" id="{5FB388CF-C25F-4A79-90D2-26D62C06A3B1}">
          <p14:sldIdLst>
            <p14:sldId id="256"/>
          </p14:sldIdLst>
        </p14:section>
        <p14:section name="Building Graphs" id="{9B690F4A-FA7B-41CA-B2CF-E627B136CD10}">
          <p14:sldIdLst>
            <p14:sldId id="270"/>
            <p14:sldId id="265"/>
            <p14:sldId id="274"/>
            <p14:sldId id="272"/>
            <p14:sldId id="282"/>
            <p14:sldId id="273"/>
            <p14:sldId id="283"/>
            <p14:sldId id="285"/>
            <p14:sldId id="286"/>
            <p14:sldId id="275"/>
            <p14:sldId id="293"/>
            <p14:sldId id="292"/>
            <p14:sldId id="279"/>
            <p14:sldId id="287"/>
            <p14:sldId id="278"/>
            <p14:sldId id="288"/>
            <p14:sldId id="289"/>
            <p14:sldId id="290"/>
            <p14:sldId id="291"/>
            <p14:sldId id="277"/>
          </p14:sldIdLst>
        </p14:section>
        <p14:section name="Popular Pythonistas" id="{5CC88764-4FA6-453E-A5DA-B98A885EF3AF}">
          <p14:sldIdLst>
            <p14:sldId id="294"/>
            <p14:sldId id="295"/>
            <p14:sldId id="296"/>
            <p14:sldId id="297"/>
            <p14:sldId id="298"/>
          </p14:sldIdLst>
        </p14:section>
        <p14:section name="Take it to Nashville!" id="{E3949636-BBA5-4E17-B48C-29502D5E2299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105" autoAdjust="0"/>
  </p:normalViewPr>
  <p:slideViewPr>
    <p:cSldViewPr snapToGrid="0">
      <p:cViewPr>
        <p:scale>
          <a:sx n="66" d="100"/>
          <a:sy n="66" d="100"/>
        </p:scale>
        <p:origin x="560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custSel addSld delSld modSld sldOrd modSection">
      <pc:chgData name="Stephen Bailey" userId="9dc54027cd54aeb5" providerId="LiveId" clId="{ABA1A7DE-3582-4940-9941-28C181BDA596}" dt="2017-11-14T20:18:53.553" v="2298"/>
      <pc:docMkLst>
        <pc:docMk/>
      </pc:docMkLst>
      <pc:sldChg chg="modSp">
        <pc:chgData name="Stephen Bailey" userId="9dc54027cd54aeb5" providerId="LiveId" clId="{ABA1A7DE-3582-4940-9941-28C181BDA596}" dt="2017-11-14T18:43:24.062" v="1732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4T18:44:27.130" v="1744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648958489" sldId="258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866498174" sldId="259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4T18:44:43.937" v="1746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4T18:44:30.396" v="1745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0T02:03:13.265" v="1578" actId="20577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0T02:03:13.265" v="1578" actId="20577"/>
          <ac:spMkLst>
            <pc:docMk/>
            <pc:sldMk cId="2876184464" sldId="275"/>
            <ac:spMk id="3" creationId="{6C473C5F-5D5A-4CDC-A12C-F61D47B63261}"/>
          </ac:spMkLst>
        </pc:sp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addSp delSp delDesignElem">
        <pc:chgData name="Stephen Bailey" userId="9dc54027cd54aeb5" providerId="LiveId" clId="{ABA1A7DE-3582-4940-9941-28C181BDA596}" dt="2017-11-14T18:43:24.062" v="1732"/>
        <pc:sldMkLst>
          <pc:docMk/>
          <pc:sldMk cId="3203406949" sldId="278"/>
        </pc:sldMkLst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21" creationId="{649E3F4C-17F5-49E4-B05F-80C6B348AF28}"/>
          </ac:spMkLst>
        </pc:sp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">
        <pc:chgData name="Stephen Bailey" userId="9dc54027cd54aeb5" providerId="LiveId" clId="{ABA1A7DE-3582-4940-9941-28C181BDA596}" dt="2017-11-14T18:43:24.062" v="1732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/>
          <ac:spMkLst>
            <pc:docMk/>
            <pc:sldMk cId="610385100" sldId="286"/>
            <ac:spMk id="4" creationId="{AD4298C5-BE15-44CF-A994-618665388057}"/>
          </ac:spMkLst>
        </pc:spChg>
      </pc:sldChg>
      <pc:sldChg chg="modSp">
        <pc:chgData name="Stephen Bailey" userId="9dc54027cd54aeb5" providerId="LiveId" clId="{ABA1A7DE-3582-4940-9941-28C181BDA596}" dt="2017-11-14T18:43:24.162" v="1736" actId="27636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4T18:43:24.162" v="1736" actId="27636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4T18:43:08.381" v="1723" actId="403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/>
          <ac:spMkLst>
            <pc:docMk/>
            <pc:sldMk cId="3573896431" sldId="294"/>
            <ac:spMk id="2" creationId="{39084E77-7B05-4767-A031-D7D942D4FBA9}"/>
          </ac:spMkLst>
        </pc:spChg>
        <pc:spChg chg="del">
          <ac:chgData name="Stephen Bailey" userId="9dc54027cd54aeb5" providerId="LiveId" clId="{ABA1A7DE-3582-4940-9941-28C181BDA596}" dt="2017-11-14T18:41:47.304" v="1579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4T18:42:38.282" v="1706" actId="403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/>
          <ac:spMkLst>
            <pc:docMk/>
            <pc:sldMk cId="1253543827" sldId="295"/>
            <ac:spMk id="6" creationId="{2EED0E14-5228-4737-92D6-AE1C5A0B9C85}"/>
          </ac:spMkLst>
        </pc:spChg>
      </pc:sldChg>
      <pc:sldChg chg="modSp add">
        <pc:chgData name="Stephen Bailey" userId="9dc54027cd54aeb5" providerId="LiveId" clId="{ABA1A7DE-3582-4940-9941-28C181BDA596}" dt="2017-11-14T18:47:46.386" v="2173" actId="113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4T18:45:44.898" v="1771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4T18:47:46.386" v="2173" actId="113"/>
          <ac:spMkLst>
            <pc:docMk/>
            <pc:sldMk cId="2906432878" sldId="295"/>
            <ac:spMk id="3" creationId="{24C319E6-EE71-4EB2-B757-7847F557D739}"/>
          </ac:spMkLst>
        </pc:spChg>
      </pc:sldChg>
      <pc:sldChg chg="addSp delSp modSp add mod setBg">
        <pc:chgData name="Stephen Bailey" userId="9dc54027cd54aeb5" providerId="LiveId" clId="{ABA1A7DE-3582-4940-9941-28C181BDA596}" dt="2017-11-14T19:40:12.061" v="2189" actId="1076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4T19:40:12.061" v="2189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">
        <pc:chgData name="Stephen Bailey" userId="9dc54027cd54aeb5" providerId="LiveId" clId="{ABA1A7DE-3582-4940-9941-28C181BDA596}" dt="2017-11-14T20:09:06.592" v="2194" actId="1076"/>
        <pc:sldMkLst>
          <pc:docMk/>
          <pc:sldMk cId="2342912212" sldId="297"/>
        </pc:sldMkLst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picChg chg="add mod">
          <ac:chgData name="Stephen Bailey" userId="9dc54027cd54aeb5" providerId="LiveId" clId="{ABA1A7DE-3582-4940-9941-28C181BDA596}" dt="2017-11-14T20:09:06.592" v="2194" actId="1076"/>
          <ac:picMkLst>
            <pc:docMk/>
            <pc:sldMk cId="2342912212" sldId="297"/>
            <ac:picMk id="6" creationId="{D5800548-C2E9-4403-B28E-EAAA38E270E6}"/>
          </ac:picMkLst>
        </pc:picChg>
      </pc:sldChg>
      <pc:sldChg chg="addSp delSp modSp add">
        <pc:chgData name="Stephen Bailey" userId="9dc54027cd54aeb5" providerId="LiveId" clId="{ABA1A7DE-3582-4940-9941-28C181BDA596}" dt="2017-11-14T20:17:43.234" v="2297" actId="1076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4T20:16:54.002" v="2225" actId="20577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4T20:17:15.601" v="2292" actId="20577"/>
          <ac:spMkLst>
            <pc:docMk/>
            <pc:sldMk cId="2607253845" sldId="298"/>
            <ac:spMk id="4" creationId="{E5094217-8EE1-48C7-A603-DEA00A6185DA}"/>
          </ac:spMkLst>
        </pc:spChg>
        <pc:picChg chg="add mod">
          <ac:chgData name="Stephen Bailey" userId="9dc54027cd54aeb5" providerId="LiveId" clId="{ABA1A7DE-3582-4940-9941-28C181BDA596}" dt="2017-11-14T20:17:43.234" v="2297" actId="1076"/>
          <ac:picMkLst>
            <pc:docMk/>
            <pc:sldMk cId="2607253845" sldId="298"/>
            <ac:picMk id="6" creationId="{7596F69D-4DD3-4408-8B8F-22826E200861}"/>
          </ac:picMkLst>
        </pc:picChg>
      </pc:sldChg>
      <pc:sldChg chg="add">
        <pc:chgData name="Stephen Bailey" userId="9dc54027cd54aeb5" providerId="LiveId" clId="{ABA1A7DE-3582-4940-9941-28C181BDA596}" dt="2017-11-14T20:18:53.553" v="2298"/>
        <pc:sldMkLst>
          <pc:docMk/>
          <pc:sldMk cId="2038187994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You're new to Nashville. You're ready to start meeting people, making friends, expanding your network. But you don't want to get pigeon-holed into just one group, i.e. the people you might already know / are comfortable with. Maybe you're trying to market yourself / a product. </a:t>
            </a:r>
          </a:p>
          <a:p>
            <a:endParaRPr lang="en-US" dirty="0"/>
          </a:p>
          <a:p>
            <a:r>
              <a:rPr lang="en-US" dirty="0"/>
              <a:t>* What groups should you join? 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Using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groups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0CDA-FFC9-4282-8BCD-039946F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 network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2063-3F59-4BC2-A087-6384B461B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2836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Good way to make sense of multivariate data</a:t>
            </a:r>
          </a:p>
          <a:p>
            <a:pPr marL="0" indent="0">
              <a:buNone/>
            </a:pPr>
            <a:r>
              <a:rPr lang="en-US" sz="2800" dirty="0"/>
              <a:t> Centrality</a:t>
            </a:r>
          </a:p>
          <a:p>
            <a:r>
              <a:rPr lang="en-US" sz="2800" dirty="0"/>
              <a:t>Influence </a:t>
            </a:r>
          </a:p>
          <a:p>
            <a:r>
              <a:rPr lang="en-US" sz="2800" dirty="0"/>
              <a:t>Mapping</a:t>
            </a:r>
          </a:p>
          <a:p>
            <a:r>
              <a:rPr lang="en-US" sz="2800" dirty="0"/>
              <a:t>Recommendations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26" name="Picture 2" descr="http://www.johnstonefitness.com/wp-content/uploads/2012/07/network.jpg">
            <a:extLst>
              <a:ext uri="{FF2B5EF4-FFF2-40B4-BE49-F238E27FC236}">
                <a16:creationId xmlns:a16="http://schemas.microsoft.com/office/drawing/2014/main" id="{1D1483D7-9EC6-42FD-BD61-4EB590A2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4" y="2018204"/>
            <a:ext cx="4652246" cy="40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0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95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D2E4-B968-40EC-A40F-87DC87C4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</a:t>
            </a:r>
            <a:r>
              <a:rPr lang="en-US" dirty="0" err="1"/>
              <a:t>PyNash</a:t>
            </a:r>
            <a:r>
              <a:rPr lang="en-US" dirty="0"/>
              <a:t>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298C5-BE15-44CF-A994-618665388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MeetUp</a:t>
            </a:r>
            <a:r>
              <a:rPr lang="en-US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initial starting place for some datasets.</a:t>
            </a:r>
          </a:p>
          <a:p>
            <a:r>
              <a:rPr lang="en-US" sz="2400" dirty="0"/>
              <a:t>Can take the form of (Person node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	Affiliation node)</a:t>
            </a:r>
          </a:p>
          <a:p>
            <a:r>
              <a:rPr lang="en-US" sz="2400" dirty="0"/>
              <a:t>e.g. (Sports fan </a:t>
            </a:r>
            <a:r>
              <a:rPr lang="en-US" sz="2400" dirty="0">
                <a:sym typeface="Wingdings" panose="05000000000000000000" pitchFamily="2" charset="2"/>
              </a:rPr>
              <a:t>            	Sports team)</a:t>
            </a:r>
            <a:endParaRPr lang="en-US" sz="24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&gt;1400 members. But not all of them come to every meeting. (And many don’t come to any meetings.) </a:t>
            </a:r>
          </a:p>
          <a:p>
            <a:r>
              <a:rPr lang="en-US" dirty="0"/>
              <a:t>So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2AB8C-EFEA-470F-B1FA-CD507124B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Events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789" y="284721"/>
            <a:ext cx="6555681" cy="62885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1" y="594359"/>
            <a:ext cx="7648705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07" y="299251"/>
            <a:ext cx="6685261" cy="329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8EAAC-4721-418D-B08B-225BFB92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07" y="3663347"/>
            <a:ext cx="6785186" cy="28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659" y="1208134"/>
            <a:ext cx="7737525" cy="244069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4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CF76A51-D3C5-41CA-A287-037E6C002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622" y="916622"/>
            <a:ext cx="7411309" cy="40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407" y="594359"/>
            <a:ext cx="6746590" cy="60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the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050" y="243277"/>
            <a:ext cx="7070750" cy="63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Bipartitate</a:t>
            </a:r>
            <a:r>
              <a:rPr lang="en-US" dirty="0"/>
              <a:t> Graphs</a:t>
            </a:r>
            <a:br>
              <a:rPr lang="en-US" dirty="0"/>
            </a:br>
            <a:r>
              <a:rPr lang="en-US" sz="4000" dirty="0"/>
              <a:t>(Person, Event) to (Person, Person)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8" y="102654"/>
            <a:ext cx="7056413" cy="7038801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228372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477802" cy="64844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Matrix representation of graph edges</a:t>
            </a:r>
          </a:p>
          <a:p>
            <a:r>
              <a:rPr lang="en-US" dirty="0"/>
              <a:t>N*N binary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85B4-50DB-4B03-9DD6-14C497B28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83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4895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121923" y="804503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511</TotalTime>
  <Words>799</Words>
  <Application>Microsoft Office PowerPoint</Application>
  <PresentationFormat>Widescreen</PresentationFormat>
  <Paragraphs>170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Retrospect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Nashville’s Popular Pythonistas  with NetworkX</vt:lpstr>
      <vt:lpstr>Graphs</vt:lpstr>
      <vt:lpstr>PowerPoint Presentation</vt:lpstr>
      <vt:lpstr>Identifying a network problem</vt:lpstr>
      <vt:lpstr>Common Measures</vt:lpstr>
      <vt:lpstr>Common Measures</vt:lpstr>
      <vt:lpstr>PowerPoint Presentation</vt:lpstr>
      <vt:lpstr>Common Measures</vt:lpstr>
      <vt:lpstr>Common Measures</vt:lpstr>
      <vt:lpstr>Now, to PyNash….</vt:lpstr>
      <vt:lpstr>The MeetUp Data</vt:lpstr>
      <vt:lpstr>Bipartite Graphs</vt:lpstr>
      <vt:lpstr>PyNash Relationships</vt:lpstr>
      <vt:lpstr>Events</vt:lpstr>
      <vt:lpstr>Members</vt:lpstr>
      <vt:lpstr>Building the graph</vt:lpstr>
      <vt:lpstr>Building the graph</vt:lpstr>
      <vt:lpstr>Building the graph</vt:lpstr>
      <vt:lpstr>Building the graph</vt:lpstr>
      <vt:lpstr>Building the graph</vt:lpstr>
      <vt:lpstr>PowerPoint Presentation</vt:lpstr>
      <vt:lpstr>Project Bipartitate Graphs (Person, Event) to (Person, Person)</vt:lpstr>
      <vt:lpstr>The final product</vt:lpstr>
      <vt:lpstr>PowerPoint Presentation</vt:lpstr>
      <vt:lpstr>PowerPoint Presentation</vt:lpstr>
      <vt:lpstr>Adjacency Matrix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32</cp:revision>
  <dcterms:created xsi:type="dcterms:W3CDTF">2017-11-08T11:23:40Z</dcterms:created>
  <dcterms:modified xsi:type="dcterms:W3CDTF">2017-11-14T20:19:03Z</dcterms:modified>
</cp:coreProperties>
</file>